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8" r:id="rId2"/>
    <p:sldMasterId id="2147483690" r:id="rId3"/>
  </p:sldMasterIdLst>
  <p:sldIdLst>
    <p:sldId id="256" r:id="rId4"/>
    <p:sldId id="257" r:id="rId5"/>
    <p:sldId id="258" r:id="rId6"/>
    <p:sldId id="260" r:id="rId7"/>
    <p:sldId id="261" r:id="rId8"/>
    <p:sldId id="259" r:id="rId9"/>
    <p:sldId id="262" r:id="rId10"/>
    <p:sldId id="263" r:id="rId11"/>
    <p:sldId id="265" r:id="rId12"/>
    <p:sldId id="266" r:id="rId13"/>
    <p:sldId id="264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76" d="100"/>
          <a:sy n="76" d="100"/>
        </p:scale>
        <p:origin x="72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microsoft.com/office/2015/10/relationships/revisionInfo" Target="revisionInfo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2" name="Freeform 11"/>
          <p:cNvSpPr/>
          <p:nvPr/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reeform 13"/>
          <p:cNvSpPr/>
          <p:nvPr/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 25"/>
          <p:cNvSpPr/>
          <p:nvPr/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14"/>
          <p:cNvSpPr/>
          <p:nvPr/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891201" y="662656"/>
            <a:ext cx="9755187" cy="2766528"/>
          </a:xfrm>
        </p:spPr>
        <p:txBody>
          <a:bodyPr anchor="b">
            <a:normAutofit/>
          </a:bodyPr>
          <a:lstStyle>
            <a:lvl1pPr algn="r"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420000">
            <a:off x="983062" y="3505209"/>
            <a:ext cx="9755187" cy="550333"/>
          </a:xfrm>
        </p:spPr>
        <p:txBody>
          <a:bodyPr anchor="t">
            <a:noAutofit/>
          </a:bodyPr>
          <a:lstStyle>
            <a:lvl1pPr marL="0" indent="0" algn="r">
              <a:buNone/>
              <a:defRPr sz="2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21420000">
            <a:off x="4948541" y="4578463"/>
            <a:ext cx="6143653" cy="1163112"/>
          </a:xfrm>
        </p:spPr>
        <p:txBody>
          <a:bodyPr/>
          <a:lstStyle>
            <a:lvl1pPr algn="ctr">
              <a:defRPr sz="54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43CF4218-DEE7-495D-B3AC-39681C0CA100}" type="datetimeFigureOut">
              <a:rPr lang="en-US" smtClean="0"/>
              <a:t>5/8/2017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21420000">
            <a:off x="-5560" y="4883024"/>
            <a:ext cx="4047239" cy="1195538"/>
          </a:xfrm>
        </p:spPr>
        <p:txBody>
          <a:bodyPr vert="horz" lIns="91440" tIns="45720" rIns="91440" bIns="45720" rtlCol="0" anchor="ctr"/>
          <a:lstStyle>
            <a:lvl1pPr algn="r">
              <a:defRPr lang="en-US" sz="5400" dirty="0"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21420000">
            <a:off x="9851758" y="3832648"/>
            <a:ext cx="907186" cy="49847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D66FA0A-56DB-4CA8-8C2F-AF385CE2C2A1}" type="slidenum">
              <a:rPr lang="en-US" smtClean="0"/>
              <a:t>‹#›</a:t>
            </a:fld>
            <a:endParaRPr lang="en-US"/>
          </a:p>
        </p:txBody>
      </p:sp>
      <p:sp>
        <p:nvSpPr>
          <p:cNvPr id="25" name="5-Point Star 24"/>
          <p:cNvSpPr/>
          <p:nvPr/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2375861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06333"/>
            <a:ext cx="10394708" cy="58884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801" y="685799"/>
            <a:ext cx="10392513" cy="319490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80" y="4702923"/>
            <a:ext cx="10394728" cy="682472"/>
          </a:xfrm>
        </p:spPr>
        <p:txBody>
          <a:bodyPr anchor="t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F4218-DEE7-495D-B3AC-39681C0CA100}" type="datetimeFigureOut">
              <a:rPr lang="en-US" smtClean="0"/>
              <a:t>5/8/2017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6FA0A-56DB-4CA8-8C2F-AF385CE2C2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4120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902" cy="3194903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79" y="4106333"/>
            <a:ext cx="10394729" cy="127360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F4218-DEE7-495D-B3AC-39681C0CA100}" type="datetimeFigureOut">
              <a:rPr lang="en-US" smtClean="0"/>
              <a:t>5/8/2017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6FA0A-56DB-4CA8-8C2F-AF385CE2C2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2937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1732" y="685800"/>
            <a:ext cx="9525020" cy="2916704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550264" y="3610032"/>
            <a:ext cx="8667956" cy="377768"/>
          </a:xfrm>
        </p:spPr>
        <p:txBody>
          <a:bodyPr anchor="t">
            <a:normAutofit/>
          </a:bodyPr>
          <a:lstStyle>
            <a:lvl1pPr marL="0" indent="0" algn="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4106334"/>
            <a:ext cx="10396882" cy="126825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F4218-DEE7-495D-B3AC-39681C0CA100}" type="datetimeFigureOut">
              <a:rPr lang="en-US" smtClean="0"/>
              <a:t>5/8/2017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6FA0A-56DB-4CA8-8C2F-AF385CE2C2A1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685801" y="89262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473083" y="292282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3386329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723854"/>
            <a:ext cx="10394707" cy="2511835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247468"/>
            <a:ext cx="10394707" cy="114064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F4218-DEE7-495D-B3AC-39681C0CA100}" type="datetimeFigureOut">
              <a:rPr lang="en-US" smtClean="0"/>
              <a:t>5/8/2017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6FA0A-56DB-4CA8-8C2F-AF385CE2C2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5418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802" y="685800"/>
            <a:ext cx="10394706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802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462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234621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70380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770380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F4218-DEE7-495D-B3AC-39681C0CA100}" type="datetimeFigureOut">
              <a:rPr lang="en-US" smtClean="0"/>
              <a:t>5/8/2017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6FA0A-56DB-4CA8-8C2F-AF385CE2C2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4326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9184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780" y="2063395"/>
            <a:ext cx="3310128" cy="1536725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91840" y="4389287"/>
            <a:ext cx="3310128" cy="98529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741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235999" y="2063395"/>
            <a:ext cx="3310128" cy="1535237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235999" y="4389286"/>
            <a:ext cx="3310128" cy="9853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68944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768819" y="2063394"/>
            <a:ext cx="3310128" cy="1537196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768819" y="4389284"/>
            <a:ext cx="3310128" cy="98530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F4218-DEE7-495D-B3AC-39681C0CA100}" type="datetimeFigureOut">
              <a:rPr lang="en-US" smtClean="0"/>
              <a:t>5/8/2017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6FA0A-56DB-4CA8-8C2F-AF385CE2C2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01908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2063396"/>
            <a:ext cx="10394707" cy="331119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F4218-DEE7-495D-B3AC-39681C0CA100}" type="datetimeFigureOut">
              <a:rPr lang="en-US" smtClean="0"/>
              <a:t>5/8/2017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6FA0A-56DB-4CA8-8C2F-AF385CE2C2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38013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15862" y="685800"/>
            <a:ext cx="2264646" cy="468878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685800"/>
            <a:ext cx="7904431" cy="4688785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F4218-DEE7-495D-B3AC-39681C0CA100}" type="datetimeFigureOut">
              <a:rPr lang="en-US" smtClean="0"/>
              <a:t>5/8/2017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6FA0A-56DB-4CA8-8C2F-AF385CE2C2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0929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EB864-B080-43DC-A211-A5744253344D}" type="datetimeFigureOut">
              <a:rPr lang="en-US" smtClean="0"/>
              <a:t>5/8/2017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5F62F-54A5-4387-B4F4-91D3A2CC30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44703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EB864-B080-43DC-A211-A5744253344D}" type="datetimeFigureOut">
              <a:rPr lang="en-US" smtClean="0"/>
              <a:t>5/8/2017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5F62F-54A5-4387-B4F4-91D3A2CC30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360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331118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F4218-DEE7-495D-B3AC-39681C0CA100}" type="datetimeFigureOut">
              <a:rPr lang="en-US" smtClean="0"/>
              <a:t>5/8/2017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6FA0A-56DB-4CA8-8C2F-AF385CE2C2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94830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EB864-B080-43DC-A211-A5744253344D}" type="datetimeFigureOut">
              <a:rPr lang="en-US" smtClean="0"/>
              <a:t>5/8/2017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5F62F-54A5-4387-B4F4-91D3A2CC30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64604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EB864-B080-43DC-A211-A5744253344D}" type="datetimeFigureOut">
              <a:rPr lang="en-US" smtClean="0"/>
              <a:t>5/8/2017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5F62F-54A5-4387-B4F4-91D3A2CC30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82285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EB864-B080-43DC-A211-A5744253344D}" type="datetimeFigureOut">
              <a:rPr lang="en-US" smtClean="0"/>
              <a:t>5/8/2017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5F62F-54A5-4387-B4F4-91D3A2CC30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15963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EB864-B080-43DC-A211-A5744253344D}" type="datetimeFigureOut">
              <a:rPr lang="en-US" smtClean="0"/>
              <a:t>5/8/2017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5F62F-54A5-4387-B4F4-91D3A2CC30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77252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EB864-B080-43DC-A211-A5744253344D}" type="datetimeFigureOut">
              <a:rPr lang="en-US" smtClean="0"/>
              <a:t>5/8/2017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5F62F-54A5-4387-B4F4-91D3A2CC30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44675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EB864-B080-43DC-A211-A5744253344D}" type="datetimeFigureOut">
              <a:rPr lang="en-US" smtClean="0"/>
              <a:t>5/8/2017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5F62F-54A5-4387-B4F4-91D3A2CC30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69670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EB864-B080-43DC-A211-A5744253344D}" type="datetimeFigureOut">
              <a:rPr lang="en-US" smtClean="0"/>
              <a:t>5/8/2017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5F62F-54A5-4387-B4F4-91D3A2CC30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82415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EB864-B080-43DC-A211-A5744253344D}" type="datetimeFigureOut">
              <a:rPr lang="en-US" smtClean="0"/>
              <a:t>5/8/2017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5F62F-54A5-4387-B4F4-91D3A2CC30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76182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EB864-B080-43DC-A211-A5744253344D}" type="datetimeFigureOut">
              <a:rPr lang="en-US" smtClean="0"/>
              <a:t>5/8/2017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5F62F-54A5-4387-B4F4-91D3A2CC30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84828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ECF54-29A5-4500-A13E-742BA507E077}" type="datetimeFigureOut">
              <a:rPr lang="en-US" smtClean="0"/>
              <a:t>5/8/2017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5D1FB-B633-4925-BE60-A4A57C4076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9026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319348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3742267"/>
            <a:ext cx="10394707" cy="163961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F4218-DEE7-495D-B3AC-39681C0CA100}" type="datetimeFigureOut">
              <a:rPr lang="en-US" smtClean="0"/>
              <a:t>5/8/2017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6FA0A-56DB-4CA8-8C2F-AF385CE2C2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33475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ECF54-29A5-4500-A13E-742BA507E077}" type="datetimeFigureOut">
              <a:rPr lang="en-US" smtClean="0"/>
              <a:t>5/8/2017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5D1FB-B633-4925-BE60-A4A57C4076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92536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ECF54-29A5-4500-A13E-742BA507E077}" type="datetimeFigureOut">
              <a:rPr lang="en-US" smtClean="0"/>
              <a:t>5/8/2017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5D1FB-B633-4925-BE60-A4A57C4076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72408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ECF54-29A5-4500-A13E-742BA507E077}" type="datetimeFigureOut">
              <a:rPr lang="en-US" smtClean="0"/>
              <a:t>5/8/2017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5D1FB-B633-4925-BE60-A4A57C4076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94765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ECF54-29A5-4500-A13E-742BA507E077}" type="datetimeFigureOut">
              <a:rPr lang="en-US" smtClean="0"/>
              <a:t>5/8/2017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5D1FB-B633-4925-BE60-A4A57C4076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38408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ECF54-29A5-4500-A13E-742BA507E077}" type="datetimeFigureOut">
              <a:rPr lang="en-US" smtClean="0"/>
              <a:t>5/8/2017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5D1FB-B633-4925-BE60-A4A57C4076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97427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ECF54-29A5-4500-A13E-742BA507E077}" type="datetimeFigureOut">
              <a:rPr lang="en-US" smtClean="0"/>
              <a:t>5/8/2017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5D1FB-B633-4925-BE60-A4A57C4076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49855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ECF54-29A5-4500-A13E-742BA507E077}" type="datetimeFigureOut">
              <a:rPr lang="en-US" smtClean="0"/>
              <a:t>5/8/2017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5D1FB-B633-4925-BE60-A4A57C4076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23230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ECF54-29A5-4500-A13E-742BA507E077}" type="datetimeFigureOut">
              <a:rPr lang="en-US" smtClean="0"/>
              <a:t>5/8/2017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5D1FB-B633-4925-BE60-A4A57C4076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17907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ECF54-29A5-4500-A13E-742BA507E077}" type="datetimeFigureOut">
              <a:rPr lang="en-US" smtClean="0"/>
              <a:t>5/8/2017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5D1FB-B633-4925-BE60-A4A57C4076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57201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ECF54-29A5-4500-A13E-742BA507E077}" type="datetimeFigureOut">
              <a:rPr lang="en-US" smtClean="0"/>
              <a:t>5/8/2017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5D1FB-B633-4925-BE60-A4A57C4076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9985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81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5088714" cy="3311189"/>
          </a:xfrm>
        </p:spPr>
        <p:txBody>
          <a:bodyPr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5993971" y="2063396"/>
            <a:ext cx="5086538" cy="3311189"/>
          </a:xfrm>
        </p:spPr>
        <p:txBody>
          <a:bodyPr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F4218-DEE7-495D-B3AC-39681C0CA100}" type="datetimeFigureOut">
              <a:rPr lang="en-US" smtClean="0"/>
              <a:t>5/8/2017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6FA0A-56DB-4CA8-8C2F-AF385CE2C2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76250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11581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8356" y="2063396"/>
            <a:ext cx="4856158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802" y="2861733"/>
            <a:ext cx="5088712" cy="2512852"/>
          </a:xfrm>
        </p:spPr>
        <p:txBody>
          <a:bodyPr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8191" y="2063396"/>
            <a:ext cx="4864491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5993969" y="2861733"/>
            <a:ext cx="5088713" cy="2512852"/>
          </a:xfrm>
        </p:spPr>
        <p:txBody>
          <a:bodyPr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F4218-DEE7-495D-B3AC-39681C0CA100}" type="datetimeFigureOut">
              <a:rPr lang="en-US" smtClean="0"/>
              <a:t>5/8/2017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6FA0A-56DB-4CA8-8C2F-AF385CE2C2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89417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F4218-DEE7-495D-B3AC-39681C0CA100}" type="datetimeFigureOut">
              <a:rPr lang="en-US" smtClean="0"/>
              <a:t>5/8/2017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6FA0A-56DB-4CA8-8C2F-AF385CE2C2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8038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F4218-DEE7-495D-B3AC-39681C0CA100}" type="datetimeFigureOut">
              <a:rPr lang="en-US" smtClean="0"/>
              <a:t>5/8/2017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6FA0A-56DB-4CA8-8C2F-AF385CE2C2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7292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643" y="685800"/>
            <a:ext cx="4126860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46132" y="685800"/>
            <a:ext cx="6034375" cy="468878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642" y="2709052"/>
            <a:ext cx="4126861" cy="266553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F4218-DEE7-495D-B3AC-39681C0CA100}" type="datetimeFigureOut">
              <a:rPr lang="en-US" smtClean="0"/>
              <a:t>5/8/2017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6FA0A-56DB-4CA8-8C2F-AF385CE2C2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3420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6345302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82362" y="0"/>
            <a:ext cx="3598146" cy="507153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2709052"/>
            <a:ext cx="6345301" cy="2362481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F4218-DEE7-495D-B3AC-39681C0CA100}" type="datetimeFigureOut">
              <a:rPr lang="en-US" smtClean="0"/>
              <a:t>5/8/2017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6FA0A-56DB-4CA8-8C2F-AF385CE2C2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4374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11" name="Rectangle 10"/>
            <p:cNvSpPr/>
            <p:nvPr/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63396"/>
            <a:ext cx="10396883" cy="3311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43CF4218-DEE7-495D-B3AC-39681C0CA100}" type="datetimeFigureOut">
              <a:rPr lang="en-US" smtClean="0"/>
              <a:t>5/8/2017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1D66FA0A-56DB-4CA8-8C2F-AF385CE2C2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4573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2EB864-B080-43DC-A211-A5744253344D}" type="datetimeFigureOut">
              <a:rPr lang="en-US" smtClean="0"/>
              <a:t>5/8/2017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65F62F-54A5-4387-B4F4-91D3A2CC30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6607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8ECF54-29A5-4500-A13E-742BA507E077}" type="datetimeFigureOut">
              <a:rPr lang="en-US" smtClean="0"/>
              <a:t>5/8/2017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A5D1FB-B633-4925-BE60-A4A57C4076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6223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Trading card database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Peter Leung – CSCI 440: Systems programming</a:t>
            </a:r>
          </a:p>
        </p:txBody>
      </p:sp>
    </p:spTree>
    <p:extLst>
      <p:ext uri="{BB962C8B-B14F-4D97-AF65-F5344CB8AC3E}">
        <p14:creationId xmlns:p14="http://schemas.microsoft.com/office/powerpoint/2010/main" val="9919639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Cards, cont.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610" y="2299062"/>
            <a:ext cx="4197531" cy="314814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9054" y="2299062"/>
            <a:ext cx="4328157" cy="3246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1490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menu.php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794007"/>
            <a:ext cx="5077534" cy="3296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0709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view.php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729" y="2495419"/>
            <a:ext cx="11050542" cy="1867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5323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a card with </a:t>
            </a:r>
            <a:r>
              <a:rPr lang="en-US" dirty="0" err="1"/>
              <a:t>form.php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771" y="1550382"/>
            <a:ext cx="4848902" cy="521090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9648" y="1550382"/>
            <a:ext cx="4725059" cy="4944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0997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successful!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Clicking submit sends the request to </a:t>
            </a:r>
            <a:r>
              <a:rPr lang="en-US" dirty="0" err="1"/>
              <a:t>formprocessor.php</a:t>
            </a:r>
            <a:r>
              <a:rPr lang="en-US" dirty="0"/>
              <a:t>, which adds the card to the </a:t>
            </a:r>
            <a:r>
              <a:rPr lang="en-US" dirty="0" err="1"/>
              <a:t>db</a:t>
            </a:r>
            <a:r>
              <a:rPr lang="en-US" dirty="0"/>
              <a:t> and table using a </a:t>
            </a:r>
            <a:r>
              <a:rPr lang="en-US" dirty="0" err="1"/>
              <a:t>sql</a:t>
            </a:r>
            <a:r>
              <a:rPr lang="en-US" dirty="0"/>
              <a:t> query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739" y="3718990"/>
            <a:ext cx="4791744" cy="1571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1277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971" y="1837765"/>
            <a:ext cx="11050542" cy="2457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0232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Delete.php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360" y="1752366"/>
            <a:ext cx="11317279" cy="335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2432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Search.php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If we click on “look up card information” in the menu…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868476"/>
            <a:ext cx="3982006" cy="261021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7226" y="2868476"/>
            <a:ext cx="4201111" cy="2229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1395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 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“Submit” sends the request to </a:t>
            </a:r>
            <a:r>
              <a:rPr lang="en-US" dirty="0" err="1"/>
              <a:t>searchprocessor.php</a:t>
            </a:r>
            <a:r>
              <a:rPr lang="en-US" dirty="0"/>
              <a:t>, which performs a query to find items based on search parameters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655" y="2867822"/>
            <a:ext cx="11012437" cy="2219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58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8576" y="202235"/>
            <a:ext cx="4963218" cy="5382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4442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it?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Database of trading cards</a:t>
            </a:r>
          </a:p>
          <a:p>
            <a:pPr lvl="1"/>
            <a:r>
              <a:rPr lang="en-US" dirty="0"/>
              <a:t>i.e. baseball, football, etc.</a:t>
            </a:r>
          </a:p>
          <a:p>
            <a:r>
              <a:rPr lang="en-US" dirty="0"/>
              <a:t>Contains a table of all cards in the database along with attributes</a:t>
            </a:r>
          </a:p>
          <a:p>
            <a:pPr lvl="1"/>
            <a:r>
              <a:rPr lang="en-US" dirty="0"/>
              <a:t>In this case, a baseball card collection was created</a:t>
            </a:r>
          </a:p>
          <a:p>
            <a:r>
              <a:rPr lang="en-US" dirty="0"/>
              <a:t>database objects:</a:t>
            </a:r>
          </a:p>
          <a:p>
            <a:pPr lvl="1"/>
            <a:r>
              <a:rPr lang="en-US" dirty="0" err="1"/>
              <a:t>Tradingcardsdb</a:t>
            </a:r>
            <a:r>
              <a:rPr lang="en-US" dirty="0"/>
              <a:t> database file</a:t>
            </a:r>
          </a:p>
          <a:p>
            <a:pPr lvl="1"/>
            <a:r>
              <a:rPr lang="en-US" dirty="0" err="1"/>
              <a:t>Baseballcards</a:t>
            </a:r>
            <a:r>
              <a:rPr lang="en-US" dirty="0"/>
              <a:t> table</a:t>
            </a:r>
          </a:p>
          <a:p>
            <a:pPr lvl="2"/>
            <a:r>
              <a:rPr lang="en-US" dirty="0"/>
              <a:t>Contains individual entries that represent baseball cards</a:t>
            </a:r>
          </a:p>
          <a:p>
            <a:pPr lvl="1"/>
            <a:r>
              <a:rPr lang="en-US" dirty="0"/>
              <a:t>Additional tables can be created to store user lists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35492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Make a list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1" y="1837765"/>
            <a:ext cx="4124901" cy="15051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1" y="3642283"/>
            <a:ext cx="4124901" cy="1705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5409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to a list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1" y="1962295"/>
            <a:ext cx="3143689" cy="181000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0675" y="1962295"/>
            <a:ext cx="4363059" cy="1781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2465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 a list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1" y="1716555"/>
            <a:ext cx="3096057" cy="175284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1" y="3721018"/>
            <a:ext cx="9440592" cy="1819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6066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Possible Future improvements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Cookies: to keep track of users</a:t>
            </a:r>
          </a:p>
          <a:p>
            <a:r>
              <a:rPr lang="en-US" dirty="0"/>
              <a:t>Passwords: to allow users access over only their lists</a:t>
            </a:r>
          </a:p>
          <a:p>
            <a:r>
              <a:rPr lang="en-US" dirty="0"/>
              <a:t>Store references to pictures in each card entry</a:t>
            </a:r>
          </a:p>
          <a:p>
            <a:pPr lvl="1"/>
            <a:r>
              <a:rPr lang="en-US" dirty="0"/>
              <a:t>Link to a picture on the web</a:t>
            </a:r>
          </a:p>
          <a:p>
            <a:pPr lvl="1"/>
            <a:r>
              <a:rPr lang="en-US" dirty="0"/>
              <a:t>Link to a picture stored on the filesystem</a:t>
            </a:r>
          </a:p>
          <a:p>
            <a:r>
              <a:rPr lang="en-US" dirty="0"/>
              <a:t>Create a more robust search engine</a:t>
            </a:r>
          </a:p>
          <a:p>
            <a:r>
              <a:rPr lang="en-US"/>
              <a:t>“smart” </a:t>
            </a:r>
            <a:r>
              <a:rPr lang="en-US" dirty="0"/>
              <a:t>set/subset select options</a:t>
            </a:r>
          </a:p>
          <a:p>
            <a:pPr lvl="1"/>
            <a:r>
              <a:rPr lang="en-US" dirty="0"/>
              <a:t>Drop-down menus for sets that automatically limit subset selections</a:t>
            </a:r>
          </a:p>
        </p:txBody>
      </p:sp>
    </p:spTree>
    <p:extLst>
      <p:ext uri="{BB962C8B-B14F-4D97-AF65-F5344CB8AC3E}">
        <p14:creationId xmlns:p14="http://schemas.microsoft.com/office/powerpoint/2010/main" val="33857338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609601" y="2286000"/>
            <a:ext cx="10396882" cy="1151965"/>
          </a:xfrm>
        </p:spPr>
        <p:txBody>
          <a:bodyPr/>
          <a:lstStyle/>
          <a:p>
            <a:r>
              <a:rPr lang="en-US" dirty="0"/>
              <a:t>Thank you for your time!</a:t>
            </a:r>
          </a:p>
        </p:txBody>
      </p:sp>
    </p:spTree>
    <p:extLst>
      <p:ext uri="{BB962C8B-B14F-4D97-AF65-F5344CB8AC3E}">
        <p14:creationId xmlns:p14="http://schemas.microsoft.com/office/powerpoint/2010/main" val="40475408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 world use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Envisioned use for various types of groups</a:t>
            </a:r>
          </a:p>
          <a:p>
            <a:pPr lvl="1"/>
            <a:r>
              <a:rPr lang="en-US" dirty="0"/>
              <a:t>A Hobby card store that needs to store inventory of valuable cards</a:t>
            </a:r>
          </a:p>
          <a:p>
            <a:pPr lvl="1"/>
            <a:r>
              <a:rPr lang="en-US" dirty="0"/>
              <a:t>A group of friends that need to keep track of what they have for trading</a:t>
            </a:r>
          </a:p>
          <a:p>
            <a:pPr lvl="1"/>
            <a:r>
              <a:rPr lang="en-US" dirty="0"/>
              <a:t>An online forum group that is planning to meet up at an event (i.e. convention)</a:t>
            </a:r>
          </a:p>
          <a:p>
            <a:pPr lvl="2"/>
            <a:r>
              <a:rPr lang="en-US" dirty="0"/>
              <a:t>To plan out what to bring for trading</a:t>
            </a:r>
          </a:p>
          <a:p>
            <a:pPr lvl="2"/>
            <a:r>
              <a:rPr lang="en-US" dirty="0"/>
              <a:t>To see what to ask others to bring for trading</a:t>
            </a:r>
          </a:p>
        </p:txBody>
      </p:sp>
    </p:spTree>
    <p:extLst>
      <p:ext uri="{BB962C8B-B14F-4D97-AF65-F5344CB8AC3E}">
        <p14:creationId xmlns:p14="http://schemas.microsoft.com/office/powerpoint/2010/main" val="10165641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Built in WAMP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Three-tier application structure</a:t>
            </a:r>
          </a:p>
          <a:p>
            <a:pPr lvl="1"/>
            <a:r>
              <a:rPr lang="en-US" dirty="0"/>
              <a:t>Database Tier – MySQL</a:t>
            </a:r>
          </a:p>
          <a:p>
            <a:pPr lvl="1"/>
            <a:r>
              <a:rPr lang="en-US" dirty="0"/>
              <a:t>Application tier – apache server</a:t>
            </a:r>
          </a:p>
          <a:p>
            <a:pPr lvl="1"/>
            <a:r>
              <a:rPr lang="en-US" dirty="0"/>
              <a:t>Application tier – </a:t>
            </a:r>
            <a:r>
              <a:rPr lang="en-US" dirty="0" err="1"/>
              <a:t>php</a:t>
            </a:r>
            <a:r>
              <a:rPr lang="en-US" dirty="0"/>
              <a:t> program</a:t>
            </a:r>
          </a:p>
          <a:p>
            <a:pPr lvl="1"/>
            <a:r>
              <a:rPr lang="en-US" dirty="0"/>
              <a:t>Client tier – web browser (i.e. google chrome)</a:t>
            </a:r>
          </a:p>
          <a:p>
            <a:r>
              <a:rPr lang="en-US" dirty="0"/>
              <a:t>Thin client: user should only interact through a browser</a:t>
            </a:r>
          </a:p>
          <a:p>
            <a:pPr lvl="1"/>
            <a:r>
              <a:rPr lang="en-US" dirty="0"/>
              <a:t>Although the </a:t>
            </a:r>
            <a:r>
              <a:rPr lang="en-US" dirty="0" err="1"/>
              <a:t>db</a:t>
            </a:r>
            <a:r>
              <a:rPr lang="en-US" dirty="0"/>
              <a:t> administrator should have access through </a:t>
            </a:r>
            <a:r>
              <a:rPr lang="en-US" dirty="0" err="1"/>
              <a:t>wamp</a:t>
            </a:r>
            <a:r>
              <a:rPr lang="en-US" dirty="0"/>
              <a:t> (</a:t>
            </a:r>
            <a:r>
              <a:rPr lang="en-US" dirty="0" err="1"/>
              <a:t>phpmyadmin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2887780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Benefits of three-tier applications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New modules of code can be written/added to build the application</a:t>
            </a:r>
          </a:p>
          <a:p>
            <a:pPr lvl="1"/>
            <a:r>
              <a:rPr lang="en-US" dirty="0"/>
              <a:t>Modular, expandable</a:t>
            </a:r>
          </a:p>
          <a:p>
            <a:r>
              <a:rPr lang="en-US" dirty="0"/>
              <a:t>Client needs only to focus on what is on the browser</a:t>
            </a:r>
          </a:p>
          <a:p>
            <a:pPr lvl="1"/>
            <a:r>
              <a:rPr lang="en-US" dirty="0"/>
              <a:t>Client does not need to download any additional software</a:t>
            </a:r>
          </a:p>
          <a:p>
            <a:r>
              <a:rPr lang="en-US" dirty="0"/>
              <a:t>Essentially allows a user to perform limited functions to a </a:t>
            </a:r>
            <a:r>
              <a:rPr lang="en-US" dirty="0" err="1"/>
              <a:t>mysql</a:t>
            </a:r>
            <a:r>
              <a:rPr lang="en-US" dirty="0"/>
              <a:t> </a:t>
            </a:r>
            <a:r>
              <a:rPr lang="en-US" dirty="0" err="1"/>
              <a:t>db</a:t>
            </a:r>
            <a:r>
              <a:rPr lang="en-US" dirty="0"/>
              <a:t> without extensive knowledge</a:t>
            </a:r>
          </a:p>
        </p:txBody>
      </p:sp>
    </p:spTree>
    <p:extLst>
      <p:ext uri="{BB962C8B-B14F-4D97-AF65-F5344CB8AC3E}">
        <p14:creationId xmlns:p14="http://schemas.microsoft.com/office/powerpoint/2010/main" val="32880924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Php</a:t>
            </a:r>
            <a:r>
              <a:rPr lang="en-US" dirty="0"/>
              <a:t> application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Program is utilized for </a:t>
            </a:r>
            <a:r>
              <a:rPr lang="en-US" dirty="0" err="1"/>
              <a:t>oltp</a:t>
            </a:r>
            <a:endParaRPr lang="en-US" dirty="0"/>
          </a:p>
          <a:p>
            <a:r>
              <a:rPr lang="en-US" dirty="0"/>
              <a:t>Essentially a web-app that interacts with the database on the server</a:t>
            </a:r>
          </a:p>
          <a:p>
            <a:r>
              <a:rPr lang="en-US" dirty="0"/>
              <a:t>Functions:</a:t>
            </a:r>
          </a:p>
          <a:p>
            <a:pPr lvl="1"/>
            <a:r>
              <a:rPr lang="en-US" dirty="0"/>
              <a:t>Add a card</a:t>
            </a:r>
          </a:p>
          <a:p>
            <a:pPr lvl="1"/>
            <a:r>
              <a:rPr lang="en-US" dirty="0"/>
              <a:t>Delete a card</a:t>
            </a:r>
          </a:p>
          <a:p>
            <a:pPr lvl="1"/>
            <a:r>
              <a:rPr lang="en-US" dirty="0"/>
              <a:t>View all cards</a:t>
            </a:r>
          </a:p>
          <a:p>
            <a:pPr lvl="1"/>
            <a:r>
              <a:rPr lang="en-US" dirty="0"/>
              <a:t>Look up Card Information</a:t>
            </a:r>
          </a:p>
          <a:p>
            <a:pPr lvl="1"/>
            <a:r>
              <a:rPr lang="en-US" dirty="0"/>
              <a:t>Lists</a:t>
            </a:r>
          </a:p>
        </p:txBody>
      </p:sp>
    </p:spTree>
    <p:extLst>
      <p:ext uri="{BB962C8B-B14F-4D97-AF65-F5344CB8AC3E}">
        <p14:creationId xmlns:p14="http://schemas.microsoft.com/office/powerpoint/2010/main" val="42494304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00052"/>
            <a:ext cx="11965070" cy="4496427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Database Structure Created with </a:t>
            </a:r>
            <a:r>
              <a:rPr lang="en-US" dirty="0" err="1"/>
              <a:t>phpMyAdmin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47301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Baseballcards</a:t>
            </a:r>
            <a:r>
              <a:rPr lang="en-US" dirty="0"/>
              <a:t> Table Structure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89909"/>
            <a:ext cx="12192000" cy="3878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1341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cards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177078" y="2164805"/>
            <a:ext cx="4725855" cy="354439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559053" y="2155370"/>
            <a:ext cx="4650377" cy="348778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8133" y="1837765"/>
            <a:ext cx="4052731" cy="3039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12739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in Event">
  <a:themeElements>
    <a:clrScheme name="Main Event">
      <a:dk1>
        <a:sysClr val="windowText" lastClr="000000"/>
      </a:dk1>
      <a:lt1>
        <a:sysClr val="window" lastClr="FFFFFF"/>
      </a:lt1>
      <a:dk2>
        <a:srgbClr val="424242"/>
      </a:dk2>
      <a:lt2>
        <a:srgbClr val="C8C8C8"/>
      </a:lt2>
      <a:accent1>
        <a:srgbClr val="B80E0F"/>
      </a:accent1>
      <a:accent2>
        <a:srgbClr val="A6987D"/>
      </a:accent2>
      <a:accent3>
        <a:srgbClr val="7F9A71"/>
      </a:accent3>
      <a:accent4>
        <a:srgbClr val="64969F"/>
      </a:accent4>
      <a:accent5>
        <a:srgbClr val="9B75B2"/>
      </a:accent5>
      <a:accent6>
        <a:srgbClr val="80737A"/>
      </a:accent6>
      <a:hlink>
        <a:srgbClr val="F21213"/>
      </a:hlink>
      <a:folHlink>
        <a:srgbClr val="B6A394"/>
      </a:folHlink>
    </a:clrScheme>
    <a:fontScheme name="Main Event">
      <a:maj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in Even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blipFill>
          <a:blip xmlns:r="http://schemas.openxmlformats.org/officeDocument/2006/relationships" r:embed="rId1">
            <a:duotone>
              <a:schemeClr val="phClr">
                <a:shade val="88000"/>
                <a:lumMod val="88000"/>
              </a:schemeClr>
              <a:schemeClr val="phClr"/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25400" dist="127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0"/>
        </a:gradFill>
        <a:blipFill>
          <a:blip xmlns:r="http://schemas.openxmlformats.org/officeDocument/2006/relationships" r:embed="rId2">
            <a:duotone>
              <a:schemeClr val="phClr">
                <a:shade val="48000"/>
                <a:satMod val="110000"/>
                <a:lumMod val="40000"/>
              </a:schemeClr>
              <a:schemeClr val="phClr">
                <a:tint val="90000"/>
                <a:lumMod val="10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in Event" id="{AC372BB4-D83D-411E-B849-B641926BA760}" vid="{F1EFBDE3-1A95-4E3D-81AD-1F53D65BEA01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115</TotalTime>
  <Words>476</Words>
  <Application>Microsoft Office PowerPoint</Application>
  <PresentationFormat>Widescreen</PresentationFormat>
  <Paragraphs>79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Arial</vt:lpstr>
      <vt:lpstr>Calibri</vt:lpstr>
      <vt:lpstr>Calibri Light</vt:lpstr>
      <vt:lpstr>Impact</vt:lpstr>
      <vt:lpstr>Main Event</vt:lpstr>
      <vt:lpstr>Custom Design</vt:lpstr>
      <vt:lpstr>1_Custom Design</vt:lpstr>
      <vt:lpstr>Trading card database</vt:lpstr>
      <vt:lpstr>What is it?</vt:lpstr>
      <vt:lpstr>Real world use</vt:lpstr>
      <vt:lpstr>Built in WAMP</vt:lpstr>
      <vt:lpstr>Benefits of three-tier applications</vt:lpstr>
      <vt:lpstr>Php application</vt:lpstr>
      <vt:lpstr>Database Structure Created with phpMyAdmin</vt:lpstr>
      <vt:lpstr>Baseballcards Table Structure</vt:lpstr>
      <vt:lpstr>Sample cards</vt:lpstr>
      <vt:lpstr>Sample Cards, cont.</vt:lpstr>
      <vt:lpstr>menu.php</vt:lpstr>
      <vt:lpstr>view.php</vt:lpstr>
      <vt:lpstr>Adding a card with form.php</vt:lpstr>
      <vt:lpstr>Add successful!</vt:lpstr>
      <vt:lpstr>results</vt:lpstr>
      <vt:lpstr>Delete.php</vt:lpstr>
      <vt:lpstr>Search.php</vt:lpstr>
      <vt:lpstr>Search Results</vt:lpstr>
      <vt:lpstr>Lists</vt:lpstr>
      <vt:lpstr>Make a list</vt:lpstr>
      <vt:lpstr>Add to a list</vt:lpstr>
      <vt:lpstr>View a list</vt:lpstr>
      <vt:lpstr>Possible Future improvements</vt:lpstr>
      <vt:lpstr>Thank you for your time!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Trading card database</dc:title>
  <dc:creator>Peter Leung</dc:creator>
  <cp:lastModifiedBy>Peter Leung</cp:lastModifiedBy>
  <cp:revision>38</cp:revision>
  <dcterms:created xsi:type="dcterms:W3CDTF">2017-05-08T20:51:20Z</dcterms:created>
  <dcterms:modified xsi:type="dcterms:W3CDTF">2017-05-08T22:49:05Z</dcterms:modified>
</cp:coreProperties>
</file>